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eremy Epstein" initials="JE [7]" lastIdx="1" clrIdx="6">
    <p:extLst/>
  </p:cmAuthor>
  <p:cmAuthor id="1" name="Jeremy Epstein" initials="JE" lastIdx="1" clrIdx="0">
    <p:extLst/>
  </p:cmAuthor>
  <p:cmAuthor id="2" name="Jeremy Epstein" initials="JE [2]" lastIdx="1" clrIdx="1">
    <p:extLst/>
  </p:cmAuthor>
  <p:cmAuthor id="3" name="Jeremy Epstein" initials="JE [3]" lastIdx="1" clrIdx="2">
    <p:extLst/>
  </p:cmAuthor>
  <p:cmAuthor id="4" name="Jeremy Epstein" initials="JE [4]" lastIdx="1" clrIdx="3">
    <p:extLst/>
  </p:cmAuthor>
  <p:cmAuthor id="5" name="Jeremy Epstein" initials="JE [5]" lastIdx="1" clrIdx="4">
    <p:extLst/>
  </p:cmAuthor>
  <p:cmAuthor id="6" name="Jeremy Epstein" initials="J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/>
    <p:restoredTop sz="79667"/>
  </p:normalViewPr>
  <p:slideViewPr>
    <p:cSldViewPr snapToGrid="0" snapToObjects="1">
      <p:cViewPr>
        <p:scale>
          <a:sx n="100" d="100"/>
          <a:sy n="100" d="100"/>
        </p:scale>
        <p:origin x="760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7CAAE-F99D-9E4E-A2B9-92CFFB5057A2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ABF9B-717A-C644-8AD0-2328E7F46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8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7177" y="977899"/>
            <a:ext cx="4495800" cy="2176463"/>
          </a:xfrm>
        </p:spPr>
        <p:txBody>
          <a:bodyPr anchor="t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631317"/>
            <a:ext cx="2112984" cy="211188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398495" y="5417947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1"/>
                </a:solidFill>
              </a:rPr>
              <a:t>www.Fermat.org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6150547"/>
            <a:ext cx="329943" cy="32994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924551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Github.com</a:t>
            </a:r>
            <a:r>
              <a:rPr lang="en-US" sz="1400" dirty="0" smtClean="0"/>
              <a:t>/Fermat-ORG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52" y="6150547"/>
            <a:ext cx="406084" cy="32994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855462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Fermat_ORG</a:t>
            </a:r>
            <a:endParaRPr lang="en-US" sz="1400" dirty="0" smtClean="0"/>
          </a:p>
          <a:p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10748463" y="221152"/>
            <a:ext cx="1714929" cy="67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Github.com</a:t>
            </a:r>
            <a:r>
              <a:rPr lang="en-US" sz="12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Fermat_ORG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www.Fermat.org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006600"/>
            <a:ext cx="8293100" cy="60960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52500" y="2603500"/>
            <a:ext cx="8267700" cy="26797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10748463" y="221152"/>
            <a:ext cx="1714929" cy="67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Github.com</a:t>
            </a:r>
            <a:r>
              <a:rPr lang="en-US" sz="12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Fermat_ORG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www.Fermat.org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006600"/>
            <a:ext cx="8293100" cy="60960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52500" y="2603500"/>
            <a:ext cx="8267700" cy="26797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10748463" y="221152"/>
            <a:ext cx="1714929" cy="67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Github.com</a:t>
            </a:r>
            <a:r>
              <a:rPr lang="en-US" sz="12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Fermat_ORG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www.Fermat.org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006600"/>
            <a:ext cx="8293100" cy="60960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52500" y="2603500"/>
            <a:ext cx="8267700" cy="26797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10748463" y="221152"/>
            <a:ext cx="1714929" cy="67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Github.com</a:t>
            </a:r>
            <a:r>
              <a:rPr lang="en-US" sz="12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Fermat_ORG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www.Fermat.org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006600"/>
            <a:ext cx="8293100" cy="60960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52500" y="2603500"/>
            <a:ext cx="8267700" cy="26797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25" y="1087438"/>
            <a:ext cx="5035550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78" y="453162"/>
            <a:ext cx="1499987" cy="14992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8983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65" y="6150547"/>
            <a:ext cx="329943" cy="3299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981482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6150547"/>
            <a:ext cx="406084" cy="32994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2393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10748463" y="221152"/>
            <a:ext cx="1714929" cy="67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Github.com</a:t>
            </a:r>
            <a:r>
              <a:rPr lang="en-US" sz="12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Fermat_ORG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www.Fermat.org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4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006600"/>
            <a:ext cx="8293100" cy="60960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52500" y="2603500"/>
            <a:ext cx="8267700" cy="26797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125" y="1087438"/>
            <a:ext cx="5035550" cy="2852737"/>
          </a:xfrm>
        </p:spPr>
        <p:txBody>
          <a:bodyPr anchor="t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678675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16" y="6150547"/>
            <a:ext cx="329943" cy="329943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183633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34" y="6150547"/>
            <a:ext cx="406084" cy="329943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7114544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453162"/>
            <a:ext cx="1499987" cy="1499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25" y="1087438"/>
            <a:ext cx="5035550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78" y="453162"/>
            <a:ext cx="1499987" cy="14992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8983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65" y="6150547"/>
            <a:ext cx="329943" cy="3299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981482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6150547"/>
            <a:ext cx="406084" cy="32994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2393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125" y="1087438"/>
            <a:ext cx="5035550" cy="2852737"/>
          </a:xfrm>
        </p:spPr>
        <p:txBody>
          <a:bodyPr anchor="t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678675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16" y="6150547"/>
            <a:ext cx="329943" cy="329943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183633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34" y="6150547"/>
            <a:ext cx="406084" cy="329943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7114544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453162"/>
            <a:ext cx="1499987" cy="1499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25" y="1087438"/>
            <a:ext cx="5035550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78" y="453162"/>
            <a:ext cx="1499987" cy="14992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8983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65" y="6150547"/>
            <a:ext cx="329943" cy="3299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981482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6150547"/>
            <a:ext cx="406084" cy="32994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2393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8983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65" y="6150547"/>
            <a:ext cx="329943" cy="3299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981482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" y="6150547"/>
            <a:ext cx="406084" cy="32994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2393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16800" y="1346200"/>
            <a:ext cx="4229100" cy="2209800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7678675" y="5381106"/>
            <a:ext cx="38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www.Fermat.org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16" y="6150547"/>
            <a:ext cx="329943" cy="329943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183633" y="6127638"/>
            <a:ext cx="2477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</a:rPr>
              <a:t>/Fermat-ORG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34" y="6150547"/>
            <a:ext cx="406084" cy="329943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7114544" y="6127638"/>
            <a:ext cx="165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</a:rPr>
              <a:t>Fermat_ORG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660400" y="1346200"/>
            <a:ext cx="4229100" cy="2209800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316332" y="264867"/>
            <a:ext cx="811386" cy="6371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12" y="6352910"/>
            <a:ext cx="284787" cy="28478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212973" y="6341290"/>
            <a:ext cx="247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Github.com</a:t>
            </a:r>
            <a:r>
              <a:rPr lang="en-US" sz="1200" dirty="0" smtClean="0"/>
              <a:t>/Fermat-ORG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68" y="6352910"/>
            <a:ext cx="350507" cy="28478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62111" y="6341290"/>
            <a:ext cx="16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Fermat_ORG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112965" y="6341290"/>
            <a:ext cx="15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www.Fermat.org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2720033" y="6302494"/>
            <a:ext cx="426851" cy="3352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0"/>
          <a:stretch/>
        </p:blipFill>
        <p:spPr>
          <a:xfrm>
            <a:off x="11211738" y="264867"/>
            <a:ext cx="811386" cy="63717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3159-F5FF-8E4E-9AD1-AD81E7078384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55613-38BB-5B46-84D9-D07CC745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0" r:id="rId3"/>
    <p:sldLayoutId id="2147483668" r:id="rId4"/>
    <p:sldLayoutId id="2147483671" r:id="rId5"/>
    <p:sldLayoutId id="2147483669" r:id="rId6"/>
    <p:sldLayoutId id="2147483672" r:id="rId7"/>
    <p:sldLayoutId id="2147483673" r:id="rId8"/>
    <p:sldLayoutId id="2147483662" r:id="rId9"/>
    <p:sldLayoutId id="2147483666" r:id="rId10"/>
    <p:sldLayoutId id="2147483667" r:id="rId11"/>
    <p:sldLayoutId id="2147483674" r:id="rId12"/>
    <p:sldLayoutId id="2147483665" r:id="rId13"/>
    <p:sldLayoutId id="2147483675" r:id="rId14"/>
    <p:sldLayoutId id="2147483679" r:id="rId15"/>
    <p:sldLayoutId id="2147483676" r:id="rId16"/>
    <p:sldLayoutId id="2147483680" r:id="rId17"/>
    <p:sldLayoutId id="2147483677" r:id="rId18"/>
    <p:sldLayoutId id="2147483681" r:id="rId19"/>
    <p:sldLayoutId id="2147483678" r:id="rId20"/>
    <p:sldLayoutId id="214748368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6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0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8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6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5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443566"/>
            <a:ext cx="6807199" cy="45381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0100" y="3835400"/>
            <a:ext cx="1816100" cy="19304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2000" y="4197002"/>
            <a:ext cx="3016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 didn’t use this lighter blue because on screen it looks too close to the main blue. I suggest either making it lighter or making the main blue darker if wanting to use both.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38200" y="4064000"/>
            <a:ext cx="3771900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1905000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template is set up to use the RGB brand colors plus BLACK for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57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Gothic</a:t>
            </a:r>
          </a:p>
          <a:p>
            <a:pPr lvl="1"/>
            <a:r>
              <a:rPr lang="en-US" dirty="0" smtClean="0"/>
              <a:t>This is a good font because all computers will recognize it. </a:t>
            </a:r>
          </a:p>
          <a:p>
            <a:pPr lvl="1"/>
            <a:r>
              <a:rPr lang="en-US" dirty="0" smtClean="0"/>
              <a:t>If using a designer font, you’ll have to make sure all users have the font installed on their computer.</a:t>
            </a:r>
          </a:p>
        </p:txBody>
      </p:sp>
    </p:spTree>
    <p:extLst>
      <p:ext uri="{BB962C8B-B14F-4D97-AF65-F5344CB8AC3E}">
        <p14:creationId xmlns:p14="http://schemas.microsoft.com/office/powerpoint/2010/main" val="121680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5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09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erma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9AD0"/>
      </a:accent1>
      <a:accent2>
        <a:srgbClr val="69BBEB"/>
      </a:accent2>
      <a:accent3>
        <a:srgbClr val="BACF1C"/>
      </a:accent3>
      <a:accent4>
        <a:srgbClr val="FFD324"/>
      </a:accent4>
      <a:accent5>
        <a:srgbClr val="CD1B30"/>
      </a:accent5>
      <a:accent6>
        <a:srgbClr val="ED9116"/>
      </a:accent6>
      <a:hlink>
        <a:srgbClr val="479AD0"/>
      </a:hlink>
      <a:folHlink>
        <a:srgbClr val="69BBE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89</Words>
  <Application>Microsoft Macintosh PowerPoint</Application>
  <PresentationFormat>Widescreen</PresentationFormat>
  <Paragraphs>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Colors</vt:lpstr>
      <vt:lpstr>Font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</dc:creator>
  <cp:lastModifiedBy>Jeremy Epstein</cp:lastModifiedBy>
  <cp:revision>37</cp:revision>
  <dcterms:created xsi:type="dcterms:W3CDTF">2017-04-25T15:49:50Z</dcterms:created>
  <dcterms:modified xsi:type="dcterms:W3CDTF">2017-05-02T15:23:28Z</dcterms:modified>
</cp:coreProperties>
</file>